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1" r:id="rId6"/>
    <p:sldId id="260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11803-A533-4F13-914A-C111C1CF909E}" type="doc">
      <dgm:prSet loTypeId="urn:microsoft.com/office/officeart/2005/8/layout/cycle8" loCatId="cycle" qsTypeId="urn:microsoft.com/office/officeart/2005/8/quickstyle/3d2" qsCatId="3D" csTypeId="urn:microsoft.com/office/officeart/2005/8/colors/colorful4" csCatId="colorful" phldr="1"/>
      <dgm:spPr/>
    </dgm:pt>
    <dgm:pt modelId="{898CCBF6-CC69-44AE-93F5-80672D9F918B}">
      <dgm:prSet phldrT="[Text]" custT="1"/>
      <dgm:spPr/>
      <dgm:t>
        <a:bodyPr/>
        <a:lstStyle/>
        <a:p>
          <a:r>
            <a:rPr lang="en-US" sz="2400" b="1" baseline="0" smtClean="0">
              <a:latin typeface="Times New Roman" panose="02020603050405020304" pitchFamily="18" charset="0"/>
            </a:rPr>
            <a:t>I. PHẦN MỀM</a:t>
          </a:r>
          <a:endParaRPr lang="en-US" sz="2400" b="1" baseline="0">
            <a:latin typeface="Times New Roman" panose="02020603050405020304" pitchFamily="18" charset="0"/>
          </a:endParaRPr>
        </a:p>
      </dgm:t>
    </dgm:pt>
    <dgm:pt modelId="{9C1858A2-DA13-4284-A148-710F6D86CC88}" type="parTrans" cxnId="{18BB9F25-3A8E-43B6-A39B-01A7E006AFC2}">
      <dgm:prSet/>
      <dgm:spPr/>
      <dgm:t>
        <a:bodyPr/>
        <a:lstStyle/>
        <a:p>
          <a:endParaRPr lang="en-US"/>
        </a:p>
      </dgm:t>
    </dgm:pt>
    <dgm:pt modelId="{1D08BE40-944D-4BB9-828D-E408A0E1B3A4}" type="sibTrans" cxnId="{18BB9F25-3A8E-43B6-A39B-01A7E006AFC2}">
      <dgm:prSet/>
      <dgm:spPr/>
      <dgm:t>
        <a:bodyPr/>
        <a:lstStyle/>
        <a:p>
          <a:endParaRPr lang="en-US"/>
        </a:p>
      </dgm:t>
    </dgm:pt>
    <dgm:pt modelId="{A8E8D16D-67E6-4055-9A07-F820A13948EC}">
      <dgm:prSet phldrT="[Text]" custT="1"/>
      <dgm:spPr/>
      <dgm:t>
        <a:bodyPr/>
        <a:lstStyle/>
        <a:p>
          <a:r>
            <a:rPr lang="en-US" sz="2400" b="1" baseline="0" smtClean="0">
              <a:latin typeface="Times New Roman" panose="02020603050405020304" pitchFamily="18" charset="0"/>
            </a:rPr>
            <a:t>II. PHẦN CỨNG</a:t>
          </a:r>
          <a:endParaRPr lang="en-US" sz="2400" b="1" baseline="0">
            <a:latin typeface="Times New Roman" panose="02020603050405020304" pitchFamily="18" charset="0"/>
          </a:endParaRPr>
        </a:p>
      </dgm:t>
    </dgm:pt>
    <dgm:pt modelId="{55F62AC7-A696-4C31-99E5-64B1D5F0B961}" type="parTrans" cxnId="{21A78753-4608-4071-A627-B2B53C1AABAC}">
      <dgm:prSet/>
      <dgm:spPr/>
      <dgm:t>
        <a:bodyPr/>
        <a:lstStyle/>
        <a:p>
          <a:endParaRPr lang="en-US"/>
        </a:p>
      </dgm:t>
    </dgm:pt>
    <dgm:pt modelId="{54C45F23-BA9A-4973-91FB-2219974AC7BC}" type="sibTrans" cxnId="{21A78753-4608-4071-A627-B2B53C1AABAC}">
      <dgm:prSet/>
      <dgm:spPr/>
      <dgm:t>
        <a:bodyPr/>
        <a:lstStyle/>
        <a:p>
          <a:endParaRPr lang="en-US"/>
        </a:p>
      </dgm:t>
    </dgm:pt>
    <dgm:pt modelId="{AAA6391D-7A97-42BA-97DC-C18D0C5058CB}">
      <dgm:prSet phldrT="[Text]" custT="1"/>
      <dgm:spPr/>
      <dgm:t>
        <a:bodyPr/>
        <a:lstStyle/>
        <a:p>
          <a:r>
            <a:rPr lang="en-US" sz="2400" b="1" baseline="0" smtClean="0">
              <a:latin typeface="Times New Roman" panose="02020603050405020304" pitchFamily="18" charset="0"/>
            </a:rPr>
            <a:t>III. 	 DEMO </a:t>
          </a:r>
          <a:endParaRPr lang="en-US" sz="2400" b="1" baseline="0">
            <a:latin typeface="Times New Roman" panose="02020603050405020304" pitchFamily="18" charset="0"/>
          </a:endParaRPr>
        </a:p>
      </dgm:t>
    </dgm:pt>
    <dgm:pt modelId="{E60D5F5D-A963-4388-B40E-2C271F5725C4}" type="parTrans" cxnId="{2C07E417-D9FF-4C10-BB40-58C2BAAD11D1}">
      <dgm:prSet/>
      <dgm:spPr/>
      <dgm:t>
        <a:bodyPr/>
        <a:lstStyle/>
        <a:p>
          <a:endParaRPr lang="en-US"/>
        </a:p>
      </dgm:t>
    </dgm:pt>
    <dgm:pt modelId="{9CEF50D3-86AB-47D1-873A-957F8C025B70}" type="sibTrans" cxnId="{2C07E417-D9FF-4C10-BB40-58C2BAAD11D1}">
      <dgm:prSet/>
      <dgm:spPr/>
      <dgm:t>
        <a:bodyPr/>
        <a:lstStyle/>
        <a:p>
          <a:endParaRPr lang="en-US"/>
        </a:p>
      </dgm:t>
    </dgm:pt>
    <dgm:pt modelId="{C2B8834C-6952-4258-AE5F-6208F37D772A}" type="pres">
      <dgm:prSet presAssocID="{DE311803-A533-4F13-914A-C111C1CF909E}" presName="compositeShape" presStyleCnt="0">
        <dgm:presLayoutVars>
          <dgm:chMax val="7"/>
          <dgm:dir/>
          <dgm:resizeHandles val="exact"/>
        </dgm:presLayoutVars>
      </dgm:prSet>
      <dgm:spPr/>
    </dgm:pt>
    <dgm:pt modelId="{3E3767B5-4427-4B26-9332-AEB7FC52D2C4}" type="pres">
      <dgm:prSet presAssocID="{DE311803-A533-4F13-914A-C111C1CF909E}" presName="wedge1" presStyleLbl="node1" presStyleIdx="0" presStyleCnt="3"/>
      <dgm:spPr/>
    </dgm:pt>
    <dgm:pt modelId="{BEF520CF-355E-4969-A046-59D0EBB2274A}" type="pres">
      <dgm:prSet presAssocID="{DE311803-A533-4F13-914A-C111C1CF909E}" presName="dummy1a" presStyleCnt="0"/>
      <dgm:spPr/>
    </dgm:pt>
    <dgm:pt modelId="{E614E7A3-8B80-439D-B48B-39FF6C1A1F1E}" type="pres">
      <dgm:prSet presAssocID="{DE311803-A533-4F13-914A-C111C1CF909E}" presName="dummy1b" presStyleCnt="0"/>
      <dgm:spPr/>
    </dgm:pt>
    <dgm:pt modelId="{6EB7DA8D-2166-4505-AB9E-E9B1B7401D76}" type="pres">
      <dgm:prSet presAssocID="{DE311803-A533-4F13-914A-C111C1CF909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16CE6D-A295-4B26-86D1-30B9D057F25B}" type="pres">
      <dgm:prSet presAssocID="{DE311803-A533-4F13-914A-C111C1CF909E}" presName="wedge2" presStyleLbl="node1" presStyleIdx="1" presStyleCnt="3"/>
      <dgm:spPr/>
      <dgm:t>
        <a:bodyPr/>
        <a:lstStyle/>
        <a:p>
          <a:endParaRPr lang="en-US"/>
        </a:p>
      </dgm:t>
    </dgm:pt>
    <dgm:pt modelId="{911260D6-3493-4831-B7F5-34721A35DA7E}" type="pres">
      <dgm:prSet presAssocID="{DE311803-A533-4F13-914A-C111C1CF909E}" presName="dummy2a" presStyleCnt="0"/>
      <dgm:spPr/>
    </dgm:pt>
    <dgm:pt modelId="{59793519-945B-4324-BB3C-4CD982BC8E34}" type="pres">
      <dgm:prSet presAssocID="{DE311803-A533-4F13-914A-C111C1CF909E}" presName="dummy2b" presStyleCnt="0"/>
      <dgm:spPr/>
    </dgm:pt>
    <dgm:pt modelId="{6E6EA770-BA10-4D01-A0F6-A83916171E4C}" type="pres">
      <dgm:prSet presAssocID="{DE311803-A533-4F13-914A-C111C1CF909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A529C-964F-4EDB-8031-3A56465522B9}" type="pres">
      <dgm:prSet presAssocID="{DE311803-A533-4F13-914A-C111C1CF909E}" presName="wedge3" presStyleLbl="node1" presStyleIdx="2" presStyleCnt="3"/>
      <dgm:spPr/>
    </dgm:pt>
    <dgm:pt modelId="{A05D73CE-BFFF-43C8-93A6-5AC29360D477}" type="pres">
      <dgm:prSet presAssocID="{DE311803-A533-4F13-914A-C111C1CF909E}" presName="dummy3a" presStyleCnt="0"/>
      <dgm:spPr/>
    </dgm:pt>
    <dgm:pt modelId="{1BE1F077-1C41-4A6D-A773-EB92E9D767BE}" type="pres">
      <dgm:prSet presAssocID="{DE311803-A533-4F13-914A-C111C1CF909E}" presName="dummy3b" presStyleCnt="0"/>
      <dgm:spPr/>
    </dgm:pt>
    <dgm:pt modelId="{DB7FDDB6-E289-4E33-81A8-6BFC7A7BF3D4}" type="pres">
      <dgm:prSet presAssocID="{DE311803-A533-4F13-914A-C111C1CF909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8D29CA6-BA6B-489B-A85B-D9EF1EE1BE8C}" type="pres">
      <dgm:prSet presAssocID="{1D08BE40-944D-4BB9-828D-E408A0E1B3A4}" presName="arrowWedge1" presStyleLbl="fgSibTrans2D1" presStyleIdx="0" presStyleCnt="3"/>
      <dgm:spPr/>
    </dgm:pt>
    <dgm:pt modelId="{FB4193CB-6F5C-4795-9BFB-0552621039EF}" type="pres">
      <dgm:prSet presAssocID="{54C45F23-BA9A-4973-91FB-2219974AC7BC}" presName="arrowWedge2" presStyleLbl="fgSibTrans2D1" presStyleIdx="1" presStyleCnt="3"/>
      <dgm:spPr/>
    </dgm:pt>
    <dgm:pt modelId="{25AF16A0-C9E7-428D-9AAD-66AF88AB275B}" type="pres">
      <dgm:prSet presAssocID="{9CEF50D3-86AB-47D1-873A-957F8C025B70}" presName="arrowWedge3" presStyleLbl="fgSibTrans2D1" presStyleIdx="2" presStyleCnt="3"/>
      <dgm:spPr/>
    </dgm:pt>
  </dgm:ptLst>
  <dgm:cxnLst>
    <dgm:cxn modelId="{8E5D5235-9ED0-4FF6-8C87-86D926E2BBCD}" type="presOf" srcId="{898CCBF6-CC69-44AE-93F5-80672D9F918B}" destId="{6EB7DA8D-2166-4505-AB9E-E9B1B7401D76}" srcOrd="1" destOrd="0" presId="urn:microsoft.com/office/officeart/2005/8/layout/cycle8"/>
    <dgm:cxn modelId="{C0F94A7C-E873-49D6-87BE-681823B3D13F}" type="presOf" srcId="{DE311803-A533-4F13-914A-C111C1CF909E}" destId="{C2B8834C-6952-4258-AE5F-6208F37D772A}" srcOrd="0" destOrd="0" presId="urn:microsoft.com/office/officeart/2005/8/layout/cycle8"/>
    <dgm:cxn modelId="{21A78753-4608-4071-A627-B2B53C1AABAC}" srcId="{DE311803-A533-4F13-914A-C111C1CF909E}" destId="{A8E8D16D-67E6-4055-9A07-F820A13948EC}" srcOrd="1" destOrd="0" parTransId="{55F62AC7-A696-4C31-99E5-64B1D5F0B961}" sibTransId="{54C45F23-BA9A-4973-91FB-2219974AC7BC}"/>
    <dgm:cxn modelId="{37B86409-3C05-41E8-99E1-E3A56765DDCE}" type="presOf" srcId="{898CCBF6-CC69-44AE-93F5-80672D9F918B}" destId="{3E3767B5-4427-4B26-9332-AEB7FC52D2C4}" srcOrd="0" destOrd="0" presId="urn:microsoft.com/office/officeart/2005/8/layout/cycle8"/>
    <dgm:cxn modelId="{5F4EE9E3-5D29-452B-868B-D42554C728D6}" type="presOf" srcId="{AAA6391D-7A97-42BA-97DC-C18D0C5058CB}" destId="{186A529C-964F-4EDB-8031-3A56465522B9}" srcOrd="0" destOrd="0" presId="urn:microsoft.com/office/officeart/2005/8/layout/cycle8"/>
    <dgm:cxn modelId="{2A560331-D311-47AF-814B-7F42E00819CB}" type="presOf" srcId="{A8E8D16D-67E6-4055-9A07-F820A13948EC}" destId="{6E6EA770-BA10-4D01-A0F6-A83916171E4C}" srcOrd="1" destOrd="0" presId="urn:microsoft.com/office/officeart/2005/8/layout/cycle8"/>
    <dgm:cxn modelId="{18BB9F25-3A8E-43B6-A39B-01A7E006AFC2}" srcId="{DE311803-A533-4F13-914A-C111C1CF909E}" destId="{898CCBF6-CC69-44AE-93F5-80672D9F918B}" srcOrd="0" destOrd="0" parTransId="{9C1858A2-DA13-4284-A148-710F6D86CC88}" sibTransId="{1D08BE40-944D-4BB9-828D-E408A0E1B3A4}"/>
    <dgm:cxn modelId="{5D23EAFA-4306-4A91-8D7F-C39C09BFFE35}" type="presOf" srcId="{A8E8D16D-67E6-4055-9A07-F820A13948EC}" destId="{1B16CE6D-A295-4B26-86D1-30B9D057F25B}" srcOrd="0" destOrd="0" presId="urn:microsoft.com/office/officeart/2005/8/layout/cycle8"/>
    <dgm:cxn modelId="{2C07E417-D9FF-4C10-BB40-58C2BAAD11D1}" srcId="{DE311803-A533-4F13-914A-C111C1CF909E}" destId="{AAA6391D-7A97-42BA-97DC-C18D0C5058CB}" srcOrd="2" destOrd="0" parTransId="{E60D5F5D-A963-4388-B40E-2C271F5725C4}" sibTransId="{9CEF50D3-86AB-47D1-873A-957F8C025B70}"/>
    <dgm:cxn modelId="{0E334B1C-CAD4-44DE-95B1-2C892F3B736F}" type="presOf" srcId="{AAA6391D-7A97-42BA-97DC-C18D0C5058CB}" destId="{DB7FDDB6-E289-4E33-81A8-6BFC7A7BF3D4}" srcOrd="1" destOrd="0" presId="urn:microsoft.com/office/officeart/2005/8/layout/cycle8"/>
    <dgm:cxn modelId="{4A0EDFAB-481F-4E07-BED9-09529E52802B}" type="presParOf" srcId="{C2B8834C-6952-4258-AE5F-6208F37D772A}" destId="{3E3767B5-4427-4B26-9332-AEB7FC52D2C4}" srcOrd="0" destOrd="0" presId="urn:microsoft.com/office/officeart/2005/8/layout/cycle8"/>
    <dgm:cxn modelId="{35FC919E-81FB-471C-84BF-309AE57B2E43}" type="presParOf" srcId="{C2B8834C-6952-4258-AE5F-6208F37D772A}" destId="{BEF520CF-355E-4969-A046-59D0EBB2274A}" srcOrd="1" destOrd="0" presId="urn:microsoft.com/office/officeart/2005/8/layout/cycle8"/>
    <dgm:cxn modelId="{F3D34F9D-D7A6-46A6-9490-685BE6CE985D}" type="presParOf" srcId="{C2B8834C-6952-4258-AE5F-6208F37D772A}" destId="{E614E7A3-8B80-439D-B48B-39FF6C1A1F1E}" srcOrd="2" destOrd="0" presId="urn:microsoft.com/office/officeart/2005/8/layout/cycle8"/>
    <dgm:cxn modelId="{2D606A0E-366F-4CD6-8A6D-C9CB5CC4D07E}" type="presParOf" srcId="{C2B8834C-6952-4258-AE5F-6208F37D772A}" destId="{6EB7DA8D-2166-4505-AB9E-E9B1B7401D76}" srcOrd="3" destOrd="0" presId="urn:microsoft.com/office/officeart/2005/8/layout/cycle8"/>
    <dgm:cxn modelId="{13CBF0C0-E197-4C01-BECF-10BF9A999833}" type="presParOf" srcId="{C2B8834C-6952-4258-AE5F-6208F37D772A}" destId="{1B16CE6D-A295-4B26-86D1-30B9D057F25B}" srcOrd="4" destOrd="0" presId="urn:microsoft.com/office/officeart/2005/8/layout/cycle8"/>
    <dgm:cxn modelId="{5D5AFB90-F614-4B91-B0D8-F2D3CCC2630C}" type="presParOf" srcId="{C2B8834C-6952-4258-AE5F-6208F37D772A}" destId="{911260D6-3493-4831-B7F5-34721A35DA7E}" srcOrd="5" destOrd="0" presId="urn:microsoft.com/office/officeart/2005/8/layout/cycle8"/>
    <dgm:cxn modelId="{93AD2804-1BF6-4F4A-BEDD-835D4C4B1048}" type="presParOf" srcId="{C2B8834C-6952-4258-AE5F-6208F37D772A}" destId="{59793519-945B-4324-BB3C-4CD982BC8E34}" srcOrd="6" destOrd="0" presId="urn:microsoft.com/office/officeart/2005/8/layout/cycle8"/>
    <dgm:cxn modelId="{68D28EB7-8302-4E09-BD14-68FFA84EAD09}" type="presParOf" srcId="{C2B8834C-6952-4258-AE5F-6208F37D772A}" destId="{6E6EA770-BA10-4D01-A0F6-A83916171E4C}" srcOrd="7" destOrd="0" presId="urn:microsoft.com/office/officeart/2005/8/layout/cycle8"/>
    <dgm:cxn modelId="{3DC7B9AD-60F0-4EBC-8C6D-47317CA4CC09}" type="presParOf" srcId="{C2B8834C-6952-4258-AE5F-6208F37D772A}" destId="{186A529C-964F-4EDB-8031-3A56465522B9}" srcOrd="8" destOrd="0" presId="urn:microsoft.com/office/officeart/2005/8/layout/cycle8"/>
    <dgm:cxn modelId="{E66207B1-189D-492A-9183-E181F01ACEA6}" type="presParOf" srcId="{C2B8834C-6952-4258-AE5F-6208F37D772A}" destId="{A05D73CE-BFFF-43C8-93A6-5AC29360D477}" srcOrd="9" destOrd="0" presId="urn:microsoft.com/office/officeart/2005/8/layout/cycle8"/>
    <dgm:cxn modelId="{00926B6B-65A4-46C1-BB18-7B58D467537B}" type="presParOf" srcId="{C2B8834C-6952-4258-AE5F-6208F37D772A}" destId="{1BE1F077-1C41-4A6D-A773-EB92E9D767BE}" srcOrd="10" destOrd="0" presId="urn:microsoft.com/office/officeart/2005/8/layout/cycle8"/>
    <dgm:cxn modelId="{B1B15191-4BFB-403E-B535-23ACCFF26060}" type="presParOf" srcId="{C2B8834C-6952-4258-AE5F-6208F37D772A}" destId="{DB7FDDB6-E289-4E33-81A8-6BFC7A7BF3D4}" srcOrd="11" destOrd="0" presId="urn:microsoft.com/office/officeart/2005/8/layout/cycle8"/>
    <dgm:cxn modelId="{42F3AC76-F55E-438D-8B29-99C56E1B6C50}" type="presParOf" srcId="{C2B8834C-6952-4258-AE5F-6208F37D772A}" destId="{88D29CA6-BA6B-489B-A85B-D9EF1EE1BE8C}" srcOrd="12" destOrd="0" presId="urn:microsoft.com/office/officeart/2005/8/layout/cycle8"/>
    <dgm:cxn modelId="{EBB295C4-925C-47BF-9657-6506F0952EA2}" type="presParOf" srcId="{C2B8834C-6952-4258-AE5F-6208F37D772A}" destId="{FB4193CB-6F5C-4795-9BFB-0552621039EF}" srcOrd="13" destOrd="0" presId="urn:microsoft.com/office/officeart/2005/8/layout/cycle8"/>
    <dgm:cxn modelId="{80487B8F-597D-49D2-97D6-8264A0B6A14B}" type="presParOf" srcId="{C2B8834C-6952-4258-AE5F-6208F37D772A}" destId="{25AF16A0-C9E7-428D-9AAD-66AF88AB275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84FDFA-B003-481A-B7C4-10229E73EAA6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00F600-BEBF-4732-BBDD-DD0DE8BC7896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Khối xử lý (STM32F103C8T6)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8A596A3A-0369-4D8F-8EC9-18799EF24E78}" type="parTrans" cxnId="{3A14FBA0-8984-430A-89F9-4D5EE7E13F13}">
      <dgm:prSet/>
      <dgm:spPr/>
      <dgm:t>
        <a:bodyPr/>
        <a:lstStyle/>
        <a:p>
          <a:endParaRPr lang="en-US"/>
        </a:p>
      </dgm:t>
    </dgm:pt>
    <dgm:pt modelId="{6EB5B8A6-D2DC-4B6B-B054-E29E25814E67}" type="sibTrans" cxnId="{3A14FBA0-8984-430A-89F9-4D5EE7E13F13}">
      <dgm:prSet/>
      <dgm:spPr/>
      <dgm:t>
        <a:bodyPr/>
        <a:lstStyle/>
        <a:p>
          <a:endParaRPr lang="en-US"/>
        </a:p>
      </dgm:t>
    </dgm:pt>
    <dgm:pt modelId="{2C06B2BA-951B-4275-BD90-352680A33741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Modul zigbee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39AC8EEC-CF44-4D7A-B931-2A1513038966}" type="parTrans" cxnId="{5338D368-BA13-4430-9F31-580CD62A712E}">
      <dgm:prSet/>
      <dgm:spPr/>
      <dgm:t>
        <a:bodyPr/>
        <a:lstStyle/>
        <a:p>
          <a:endParaRPr lang="en-US"/>
        </a:p>
      </dgm:t>
    </dgm:pt>
    <dgm:pt modelId="{487A4742-A111-4554-871E-6EF6F6CA7F26}" type="sibTrans" cxnId="{5338D368-BA13-4430-9F31-580CD62A712E}">
      <dgm:prSet/>
      <dgm:spPr/>
      <dgm:t>
        <a:bodyPr/>
        <a:lstStyle/>
        <a:p>
          <a:endParaRPr lang="en-US"/>
        </a:p>
      </dgm:t>
    </dgm:pt>
    <dgm:pt modelId="{4D72982D-DC2E-4E2B-87A3-243811E840E5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Raspbery pi 3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F6CC2775-E4B7-4543-BF3A-6E907F7C2A6F}" type="parTrans" cxnId="{89C99FE7-B52A-4B24-B9F6-A345646DA869}">
      <dgm:prSet/>
      <dgm:spPr/>
      <dgm:t>
        <a:bodyPr/>
        <a:lstStyle/>
        <a:p>
          <a:endParaRPr lang="en-US"/>
        </a:p>
      </dgm:t>
    </dgm:pt>
    <dgm:pt modelId="{E1B91923-3CDF-4422-82F9-57DFC4C34F3C}" type="sibTrans" cxnId="{89C99FE7-B52A-4B24-B9F6-A345646DA869}">
      <dgm:prSet/>
      <dgm:spPr/>
      <dgm:t>
        <a:bodyPr/>
        <a:lstStyle/>
        <a:p>
          <a:endParaRPr lang="en-US"/>
        </a:p>
      </dgm:t>
    </dgm:pt>
    <dgm:pt modelId="{42F30312-FE0A-4404-BB57-4B4FB740322C}" type="pres">
      <dgm:prSet presAssocID="{F684FDFA-B003-481A-B7C4-10229E73EA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0F919E-F9A5-4998-AA2E-CF87B619F7D6}" type="pres">
      <dgm:prSet presAssocID="{4D72982D-DC2E-4E2B-87A3-243811E840E5}" presName="root1" presStyleCnt="0"/>
      <dgm:spPr/>
    </dgm:pt>
    <dgm:pt modelId="{6C1EBCD6-248A-4A93-BA5E-CD53BBE50732}" type="pres">
      <dgm:prSet presAssocID="{4D72982D-DC2E-4E2B-87A3-243811E840E5}" presName="LevelOneTextNode" presStyleLbl="node0" presStyleIdx="0" presStyleCnt="1">
        <dgm:presLayoutVars>
          <dgm:chPref val="3"/>
        </dgm:presLayoutVars>
      </dgm:prSet>
      <dgm:spPr/>
    </dgm:pt>
    <dgm:pt modelId="{A73E9369-DBB9-436E-8FB4-A8E1E958BE40}" type="pres">
      <dgm:prSet presAssocID="{4D72982D-DC2E-4E2B-87A3-243811E840E5}" presName="level2hierChild" presStyleCnt="0"/>
      <dgm:spPr/>
    </dgm:pt>
    <dgm:pt modelId="{24E8DF92-3638-4CCC-AE50-BC01419DE358}" type="pres">
      <dgm:prSet presAssocID="{8A596A3A-0369-4D8F-8EC9-18799EF24E78}" presName="conn2-1" presStyleLbl="parChTrans1D2" presStyleIdx="0" presStyleCnt="1"/>
      <dgm:spPr/>
    </dgm:pt>
    <dgm:pt modelId="{93BDFF45-2EF9-4481-A8DC-8AF7A5BC7132}" type="pres">
      <dgm:prSet presAssocID="{8A596A3A-0369-4D8F-8EC9-18799EF24E78}" presName="connTx" presStyleLbl="parChTrans1D2" presStyleIdx="0" presStyleCnt="1"/>
      <dgm:spPr/>
    </dgm:pt>
    <dgm:pt modelId="{965BA6FF-6D0A-4FB0-81CA-692A7E5122CE}" type="pres">
      <dgm:prSet presAssocID="{1C00F600-BEBF-4732-BBDD-DD0DE8BC7896}" presName="root2" presStyleCnt="0"/>
      <dgm:spPr/>
    </dgm:pt>
    <dgm:pt modelId="{E6E536CB-C84A-4087-9BD5-87B9B20536D3}" type="pres">
      <dgm:prSet presAssocID="{1C00F600-BEBF-4732-BBDD-DD0DE8BC7896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C4C9A2-B095-4A23-AD50-0CFAE8105757}" type="pres">
      <dgm:prSet presAssocID="{1C00F600-BEBF-4732-BBDD-DD0DE8BC7896}" presName="level3hierChild" presStyleCnt="0"/>
      <dgm:spPr/>
    </dgm:pt>
    <dgm:pt modelId="{7FC989BD-782D-4BCF-8CD7-CDF2EB0B5DA3}" type="pres">
      <dgm:prSet presAssocID="{39AC8EEC-CF44-4D7A-B931-2A1513038966}" presName="conn2-1" presStyleLbl="parChTrans1D3" presStyleIdx="0" presStyleCnt="1"/>
      <dgm:spPr/>
    </dgm:pt>
    <dgm:pt modelId="{C49CBEA6-95C6-4CB4-B325-6E1C8DA4D51C}" type="pres">
      <dgm:prSet presAssocID="{39AC8EEC-CF44-4D7A-B931-2A1513038966}" presName="connTx" presStyleLbl="parChTrans1D3" presStyleIdx="0" presStyleCnt="1"/>
      <dgm:spPr/>
    </dgm:pt>
    <dgm:pt modelId="{BB4D31B6-360F-422D-9D36-7D8460D8D79F}" type="pres">
      <dgm:prSet presAssocID="{2C06B2BA-951B-4275-BD90-352680A33741}" presName="root2" presStyleCnt="0"/>
      <dgm:spPr/>
    </dgm:pt>
    <dgm:pt modelId="{F5820378-6F17-4DF9-80C2-4B07DBFF878E}" type="pres">
      <dgm:prSet presAssocID="{2C06B2BA-951B-4275-BD90-352680A33741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E907DC-8940-4021-9616-B3784FC4806A}" type="pres">
      <dgm:prSet presAssocID="{2C06B2BA-951B-4275-BD90-352680A33741}" presName="level3hierChild" presStyleCnt="0"/>
      <dgm:spPr/>
    </dgm:pt>
  </dgm:ptLst>
  <dgm:cxnLst>
    <dgm:cxn modelId="{89C99FE7-B52A-4B24-B9F6-A345646DA869}" srcId="{F684FDFA-B003-481A-B7C4-10229E73EAA6}" destId="{4D72982D-DC2E-4E2B-87A3-243811E840E5}" srcOrd="0" destOrd="0" parTransId="{F6CC2775-E4B7-4543-BF3A-6E907F7C2A6F}" sibTransId="{E1B91923-3CDF-4422-82F9-57DFC4C34F3C}"/>
    <dgm:cxn modelId="{79610E05-74BC-4D2C-B43F-D8371B45F4BF}" type="presOf" srcId="{1C00F600-BEBF-4732-BBDD-DD0DE8BC7896}" destId="{E6E536CB-C84A-4087-9BD5-87B9B20536D3}" srcOrd="0" destOrd="0" presId="urn:microsoft.com/office/officeart/2005/8/layout/hierarchy2"/>
    <dgm:cxn modelId="{53EC92EC-99D4-4780-8F73-588C2FDE53E4}" type="presOf" srcId="{4D72982D-DC2E-4E2B-87A3-243811E840E5}" destId="{6C1EBCD6-248A-4A93-BA5E-CD53BBE50732}" srcOrd="0" destOrd="0" presId="urn:microsoft.com/office/officeart/2005/8/layout/hierarchy2"/>
    <dgm:cxn modelId="{F13BFC35-8530-4ACF-8970-2D62EF87D486}" type="presOf" srcId="{39AC8EEC-CF44-4D7A-B931-2A1513038966}" destId="{7FC989BD-782D-4BCF-8CD7-CDF2EB0B5DA3}" srcOrd="0" destOrd="0" presId="urn:microsoft.com/office/officeart/2005/8/layout/hierarchy2"/>
    <dgm:cxn modelId="{3A14FBA0-8984-430A-89F9-4D5EE7E13F13}" srcId="{4D72982D-DC2E-4E2B-87A3-243811E840E5}" destId="{1C00F600-BEBF-4732-BBDD-DD0DE8BC7896}" srcOrd="0" destOrd="0" parTransId="{8A596A3A-0369-4D8F-8EC9-18799EF24E78}" sibTransId="{6EB5B8A6-D2DC-4B6B-B054-E29E25814E67}"/>
    <dgm:cxn modelId="{7410DB54-E569-477B-A603-3365D3887C0C}" type="presOf" srcId="{8A596A3A-0369-4D8F-8EC9-18799EF24E78}" destId="{24E8DF92-3638-4CCC-AE50-BC01419DE358}" srcOrd="0" destOrd="0" presId="urn:microsoft.com/office/officeart/2005/8/layout/hierarchy2"/>
    <dgm:cxn modelId="{ADA0675A-D017-4569-B815-54C1FBEE6B35}" type="presOf" srcId="{39AC8EEC-CF44-4D7A-B931-2A1513038966}" destId="{C49CBEA6-95C6-4CB4-B325-6E1C8DA4D51C}" srcOrd="1" destOrd="0" presId="urn:microsoft.com/office/officeart/2005/8/layout/hierarchy2"/>
    <dgm:cxn modelId="{5338D368-BA13-4430-9F31-580CD62A712E}" srcId="{1C00F600-BEBF-4732-BBDD-DD0DE8BC7896}" destId="{2C06B2BA-951B-4275-BD90-352680A33741}" srcOrd="0" destOrd="0" parTransId="{39AC8EEC-CF44-4D7A-B931-2A1513038966}" sibTransId="{487A4742-A111-4554-871E-6EF6F6CA7F26}"/>
    <dgm:cxn modelId="{3448B1A9-4AD2-47B1-8DC7-4C5AAC6F73D7}" type="presOf" srcId="{2C06B2BA-951B-4275-BD90-352680A33741}" destId="{F5820378-6F17-4DF9-80C2-4B07DBFF878E}" srcOrd="0" destOrd="0" presId="urn:microsoft.com/office/officeart/2005/8/layout/hierarchy2"/>
    <dgm:cxn modelId="{5B3592BF-7183-4CD1-B921-B3EDDD39AFF5}" type="presOf" srcId="{F684FDFA-B003-481A-B7C4-10229E73EAA6}" destId="{42F30312-FE0A-4404-BB57-4B4FB740322C}" srcOrd="0" destOrd="0" presId="urn:microsoft.com/office/officeart/2005/8/layout/hierarchy2"/>
    <dgm:cxn modelId="{C11D36BC-8EEB-43BB-8CBF-4C06EDCC0C7C}" type="presOf" srcId="{8A596A3A-0369-4D8F-8EC9-18799EF24E78}" destId="{93BDFF45-2EF9-4481-A8DC-8AF7A5BC7132}" srcOrd="1" destOrd="0" presId="urn:microsoft.com/office/officeart/2005/8/layout/hierarchy2"/>
    <dgm:cxn modelId="{A31ABE00-58E2-4B18-9C48-48B6AB64EF40}" type="presParOf" srcId="{42F30312-FE0A-4404-BB57-4B4FB740322C}" destId="{A10F919E-F9A5-4998-AA2E-CF87B619F7D6}" srcOrd="0" destOrd="0" presId="urn:microsoft.com/office/officeart/2005/8/layout/hierarchy2"/>
    <dgm:cxn modelId="{8AD357E8-A3EA-4391-9907-08EA91C8500E}" type="presParOf" srcId="{A10F919E-F9A5-4998-AA2E-CF87B619F7D6}" destId="{6C1EBCD6-248A-4A93-BA5E-CD53BBE50732}" srcOrd="0" destOrd="0" presId="urn:microsoft.com/office/officeart/2005/8/layout/hierarchy2"/>
    <dgm:cxn modelId="{BAB8F409-1226-4D0C-93A9-E1FAAC3DD8B7}" type="presParOf" srcId="{A10F919E-F9A5-4998-AA2E-CF87B619F7D6}" destId="{A73E9369-DBB9-436E-8FB4-A8E1E958BE40}" srcOrd="1" destOrd="0" presId="urn:microsoft.com/office/officeart/2005/8/layout/hierarchy2"/>
    <dgm:cxn modelId="{06D93425-DC8C-4FDF-BDF9-974AFD7671AC}" type="presParOf" srcId="{A73E9369-DBB9-436E-8FB4-A8E1E958BE40}" destId="{24E8DF92-3638-4CCC-AE50-BC01419DE358}" srcOrd="0" destOrd="0" presId="urn:microsoft.com/office/officeart/2005/8/layout/hierarchy2"/>
    <dgm:cxn modelId="{289647B6-D0CC-4C53-B897-8B708496FCB2}" type="presParOf" srcId="{24E8DF92-3638-4CCC-AE50-BC01419DE358}" destId="{93BDFF45-2EF9-4481-A8DC-8AF7A5BC7132}" srcOrd="0" destOrd="0" presId="urn:microsoft.com/office/officeart/2005/8/layout/hierarchy2"/>
    <dgm:cxn modelId="{CD357D7E-10AB-4D34-964C-2954621F3FF8}" type="presParOf" srcId="{A73E9369-DBB9-436E-8FB4-A8E1E958BE40}" destId="{965BA6FF-6D0A-4FB0-81CA-692A7E5122CE}" srcOrd="1" destOrd="0" presId="urn:microsoft.com/office/officeart/2005/8/layout/hierarchy2"/>
    <dgm:cxn modelId="{E066E592-4A14-447D-9EC8-9A39176480B3}" type="presParOf" srcId="{965BA6FF-6D0A-4FB0-81CA-692A7E5122CE}" destId="{E6E536CB-C84A-4087-9BD5-87B9B20536D3}" srcOrd="0" destOrd="0" presId="urn:microsoft.com/office/officeart/2005/8/layout/hierarchy2"/>
    <dgm:cxn modelId="{77C8035E-497C-4A50-9CB3-04246E4E5BF0}" type="presParOf" srcId="{965BA6FF-6D0A-4FB0-81CA-692A7E5122CE}" destId="{27C4C9A2-B095-4A23-AD50-0CFAE8105757}" srcOrd="1" destOrd="0" presId="urn:microsoft.com/office/officeart/2005/8/layout/hierarchy2"/>
    <dgm:cxn modelId="{300229FE-AE7A-48F3-8CAF-8323C4C9C26D}" type="presParOf" srcId="{27C4C9A2-B095-4A23-AD50-0CFAE8105757}" destId="{7FC989BD-782D-4BCF-8CD7-CDF2EB0B5DA3}" srcOrd="0" destOrd="0" presId="urn:microsoft.com/office/officeart/2005/8/layout/hierarchy2"/>
    <dgm:cxn modelId="{F3BD2F3B-A3CC-4C60-AEB8-0DF48A028B01}" type="presParOf" srcId="{7FC989BD-782D-4BCF-8CD7-CDF2EB0B5DA3}" destId="{C49CBEA6-95C6-4CB4-B325-6E1C8DA4D51C}" srcOrd="0" destOrd="0" presId="urn:microsoft.com/office/officeart/2005/8/layout/hierarchy2"/>
    <dgm:cxn modelId="{16596C84-70CC-46BD-A765-F51DF4343A61}" type="presParOf" srcId="{27C4C9A2-B095-4A23-AD50-0CFAE8105757}" destId="{BB4D31B6-360F-422D-9D36-7D8460D8D79F}" srcOrd="1" destOrd="0" presId="urn:microsoft.com/office/officeart/2005/8/layout/hierarchy2"/>
    <dgm:cxn modelId="{DDD46323-A3FA-4184-B835-3E94389C8CE6}" type="presParOf" srcId="{BB4D31B6-360F-422D-9D36-7D8460D8D79F}" destId="{F5820378-6F17-4DF9-80C2-4B07DBFF878E}" srcOrd="0" destOrd="0" presId="urn:microsoft.com/office/officeart/2005/8/layout/hierarchy2"/>
    <dgm:cxn modelId="{71B58EE5-F03F-4E1C-8151-6CC403722730}" type="presParOf" srcId="{BB4D31B6-360F-422D-9D36-7D8460D8D79F}" destId="{EAE907DC-8940-4021-9616-B3784FC4806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9A8035-5227-4CE9-AEE6-CE7D5AB2D6EB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580644-9FE8-4146-95AD-9CA689209F2A}">
      <dgm:prSet phldrT="[Text]" custT="1"/>
      <dgm:spPr>
        <a:solidFill>
          <a:schemeClr val="accent2">
            <a:lumMod val="50000"/>
            <a:alpha val="40000"/>
          </a:schemeClr>
        </a:solidFill>
      </dgm:spPr>
      <dgm:t>
        <a:bodyPr/>
        <a:lstStyle/>
        <a:p>
          <a:r>
            <a:rPr lang="en-US" sz="3600" baseline="0" smtClean="0">
              <a:latin typeface="Times New Roman" panose="02020603050405020304" pitchFamily="18" charset="0"/>
            </a:rPr>
            <a:t>MẠCH PHÁT DỮ LIỆU</a:t>
          </a:r>
          <a:endParaRPr lang="en-US" sz="3600" baseline="0">
            <a:latin typeface="Times New Roman" panose="02020603050405020304" pitchFamily="18" charset="0"/>
          </a:endParaRPr>
        </a:p>
      </dgm:t>
    </dgm:pt>
    <dgm:pt modelId="{2023E8BA-8CB9-4AC9-A546-4AD6BB2D41D2}" type="parTrans" cxnId="{61E1D667-84B2-4523-AD00-CF9D1736382A}">
      <dgm:prSet/>
      <dgm:spPr/>
      <dgm:t>
        <a:bodyPr/>
        <a:lstStyle/>
        <a:p>
          <a:endParaRPr lang="en-US"/>
        </a:p>
      </dgm:t>
    </dgm:pt>
    <dgm:pt modelId="{B0D8BDCA-D5F6-439C-898E-04A0CD082815}" type="sibTrans" cxnId="{61E1D667-84B2-4523-AD00-CF9D1736382A}">
      <dgm:prSet/>
      <dgm:spPr/>
      <dgm:t>
        <a:bodyPr/>
        <a:lstStyle/>
        <a:p>
          <a:endParaRPr lang="en-US"/>
        </a:p>
      </dgm:t>
    </dgm:pt>
    <dgm:pt modelId="{1CB87D51-252A-4376-A1B9-6692D81E44C4}" type="pres">
      <dgm:prSet presAssocID="{3A9A8035-5227-4CE9-AEE6-CE7D5AB2D6EB}" presName="Name0" presStyleCnt="0">
        <dgm:presLayoutVars>
          <dgm:dir/>
          <dgm:resizeHandles val="exact"/>
        </dgm:presLayoutVars>
      </dgm:prSet>
      <dgm:spPr/>
    </dgm:pt>
    <dgm:pt modelId="{3603F57C-DC3A-49BC-A2CB-A2C9535ED10E}" type="pres">
      <dgm:prSet presAssocID="{85580644-9FE8-4146-95AD-9CA689209F2A}" presName="composite" presStyleCnt="0"/>
      <dgm:spPr/>
    </dgm:pt>
    <dgm:pt modelId="{FF287106-92B0-4C64-A814-4827D50AF6AF}" type="pres">
      <dgm:prSet presAssocID="{85580644-9FE8-4146-95AD-9CA689209F2A}" presName="rect1" presStyleLbl="bgShp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C199B2A-E42D-41B6-BF62-8A24FE6A3DBF}" type="pres">
      <dgm:prSet presAssocID="{85580644-9FE8-4146-95AD-9CA689209F2A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44EAB2-FD31-4989-860E-A7B2FAE6E264}" type="presOf" srcId="{3A9A8035-5227-4CE9-AEE6-CE7D5AB2D6EB}" destId="{1CB87D51-252A-4376-A1B9-6692D81E44C4}" srcOrd="0" destOrd="0" presId="urn:microsoft.com/office/officeart/2008/layout/BendingPictureSemiTransparentText"/>
    <dgm:cxn modelId="{C1AA820D-D6D5-4E2A-8791-C4DCB1EF68F5}" type="presOf" srcId="{85580644-9FE8-4146-95AD-9CA689209F2A}" destId="{7C199B2A-E42D-41B6-BF62-8A24FE6A3DBF}" srcOrd="0" destOrd="0" presId="urn:microsoft.com/office/officeart/2008/layout/BendingPictureSemiTransparentText"/>
    <dgm:cxn modelId="{61E1D667-84B2-4523-AD00-CF9D1736382A}" srcId="{3A9A8035-5227-4CE9-AEE6-CE7D5AB2D6EB}" destId="{85580644-9FE8-4146-95AD-9CA689209F2A}" srcOrd="0" destOrd="0" parTransId="{2023E8BA-8CB9-4AC9-A546-4AD6BB2D41D2}" sibTransId="{B0D8BDCA-D5F6-439C-898E-04A0CD082815}"/>
    <dgm:cxn modelId="{F024BF89-8EA8-4112-833E-6172DAC394E9}" type="presParOf" srcId="{1CB87D51-252A-4376-A1B9-6692D81E44C4}" destId="{3603F57C-DC3A-49BC-A2CB-A2C9535ED10E}" srcOrd="0" destOrd="0" presId="urn:microsoft.com/office/officeart/2008/layout/BendingPictureSemiTransparentText"/>
    <dgm:cxn modelId="{D81E5C79-C2D4-49D7-A55B-8D895AAA6B5D}" type="presParOf" srcId="{3603F57C-DC3A-49BC-A2CB-A2C9535ED10E}" destId="{FF287106-92B0-4C64-A814-4827D50AF6AF}" srcOrd="0" destOrd="0" presId="urn:microsoft.com/office/officeart/2008/layout/BendingPictureSemiTransparentText"/>
    <dgm:cxn modelId="{61F301F3-A49B-459A-839C-D3B0818B82BA}" type="presParOf" srcId="{3603F57C-DC3A-49BC-A2CB-A2C9535ED10E}" destId="{7C199B2A-E42D-41B6-BF62-8A24FE6A3DB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9A8035-5227-4CE9-AEE6-CE7D5AB2D6EB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26B9E-AFF9-4D35-A95A-5E199B3C025A}">
      <dgm:prSet phldrT="[Text]" custT="1"/>
      <dgm:spPr>
        <a:solidFill>
          <a:schemeClr val="accent2">
            <a:lumMod val="50000"/>
            <a:alpha val="40000"/>
          </a:schemeClr>
        </a:solidFill>
      </dgm:spPr>
      <dgm:t>
        <a:bodyPr/>
        <a:lstStyle/>
        <a:p>
          <a:r>
            <a:rPr lang="en-US" sz="3600" baseline="0" smtClean="0">
              <a:latin typeface="Times New Roman" panose="02020603050405020304" pitchFamily="18" charset="0"/>
            </a:rPr>
            <a:t>MẠCH THU DỮ LIỆU</a:t>
          </a:r>
          <a:endParaRPr lang="en-US" sz="3600" baseline="0">
            <a:latin typeface="Times New Roman" panose="02020603050405020304" pitchFamily="18" charset="0"/>
          </a:endParaRPr>
        </a:p>
      </dgm:t>
    </dgm:pt>
    <dgm:pt modelId="{DC71EEC9-01FF-467C-A65A-86477FBE535D}" type="parTrans" cxnId="{ABCFC531-EE44-475B-8C24-78565E70F35C}">
      <dgm:prSet/>
      <dgm:spPr/>
      <dgm:t>
        <a:bodyPr/>
        <a:lstStyle/>
        <a:p>
          <a:endParaRPr lang="en-US"/>
        </a:p>
      </dgm:t>
    </dgm:pt>
    <dgm:pt modelId="{AFA63749-7E9A-4557-A2F7-3947739388D5}" type="sibTrans" cxnId="{ABCFC531-EE44-475B-8C24-78565E70F35C}">
      <dgm:prSet/>
      <dgm:spPr/>
      <dgm:t>
        <a:bodyPr/>
        <a:lstStyle/>
        <a:p>
          <a:endParaRPr lang="en-US"/>
        </a:p>
      </dgm:t>
    </dgm:pt>
    <dgm:pt modelId="{1CB87D51-252A-4376-A1B9-6692D81E44C4}" type="pres">
      <dgm:prSet presAssocID="{3A9A8035-5227-4CE9-AEE6-CE7D5AB2D6EB}" presName="Name0" presStyleCnt="0">
        <dgm:presLayoutVars>
          <dgm:dir/>
          <dgm:resizeHandles val="exact"/>
        </dgm:presLayoutVars>
      </dgm:prSet>
      <dgm:spPr/>
    </dgm:pt>
    <dgm:pt modelId="{911677AD-F93B-40A8-BC84-ADD5E6CA10E6}" type="pres">
      <dgm:prSet presAssocID="{37126B9E-AFF9-4D35-A95A-5E199B3C025A}" presName="composite" presStyleCnt="0"/>
      <dgm:spPr/>
    </dgm:pt>
    <dgm:pt modelId="{A3C0C836-4580-4AC3-AE5D-27F2DE2B7379}" type="pres">
      <dgm:prSet presAssocID="{37126B9E-AFF9-4D35-A95A-5E199B3C025A}" presName="rect1" presStyleLbl="bgShp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A203A74-433D-4C80-8DBD-C5788E2F0A82}" type="pres">
      <dgm:prSet presAssocID="{37126B9E-AFF9-4D35-A95A-5E199B3C025A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2F4C71-FE01-4856-8162-F572DA526CA8}" type="presOf" srcId="{37126B9E-AFF9-4D35-A95A-5E199B3C025A}" destId="{DA203A74-433D-4C80-8DBD-C5788E2F0A82}" srcOrd="0" destOrd="0" presId="urn:microsoft.com/office/officeart/2008/layout/BendingPictureSemiTransparentText"/>
    <dgm:cxn modelId="{ABCFC531-EE44-475B-8C24-78565E70F35C}" srcId="{3A9A8035-5227-4CE9-AEE6-CE7D5AB2D6EB}" destId="{37126B9E-AFF9-4D35-A95A-5E199B3C025A}" srcOrd="0" destOrd="0" parTransId="{DC71EEC9-01FF-467C-A65A-86477FBE535D}" sibTransId="{AFA63749-7E9A-4557-A2F7-3947739388D5}"/>
    <dgm:cxn modelId="{258F6E12-19D6-42B7-90DE-66587B409922}" type="presOf" srcId="{3A9A8035-5227-4CE9-AEE6-CE7D5AB2D6EB}" destId="{1CB87D51-252A-4376-A1B9-6692D81E44C4}" srcOrd="0" destOrd="0" presId="urn:microsoft.com/office/officeart/2008/layout/BendingPictureSemiTransparentText"/>
    <dgm:cxn modelId="{D3054706-6769-4358-B786-808AB81ABADF}" type="presParOf" srcId="{1CB87D51-252A-4376-A1B9-6692D81E44C4}" destId="{911677AD-F93B-40A8-BC84-ADD5E6CA10E6}" srcOrd="0" destOrd="0" presId="urn:microsoft.com/office/officeart/2008/layout/BendingPictureSemiTransparentText"/>
    <dgm:cxn modelId="{E9108B57-2ED7-4E2E-B429-FBEB8EAEB3C3}" type="presParOf" srcId="{911677AD-F93B-40A8-BC84-ADD5E6CA10E6}" destId="{A3C0C836-4580-4AC3-AE5D-27F2DE2B7379}" srcOrd="0" destOrd="0" presId="urn:microsoft.com/office/officeart/2008/layout/BendingPictureSemiTransparentText"/>
    <dgm:cxn modelId="{5D729F5F-4523-460F-BB1D-B2150FD53833}" type="presParOf" srcId="{911677AD-F93B-40A8-BC84-ADD5E6CA10E6}" destId="{DA203A74-433D-4C80-8DBD-C5788E2F0A8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84FDFA-B003-481A-B7C4-10229E73EAA6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A0EA750-E000-4442-BAE7-EA1EEACED924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Modul zigbee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A4380110-0FFF-4829-B153-7F617FC6EC96}" type="parTrans" cxnId="{228AE821-E9DE-4B8A-93FE-7CFBAD38D7F3}">
      <dgm:prSet/>
      <dgm:spPr/>
      <dgm:t>
        <a:bodyPr/>
        <a:lstStyle/>
        <a:p>
          <a:endParaRPr lang="en-US"/>
        </a:p>
      </dgm:t>
    </dgm:pt>
    <dgm:pt modelId="{08D5AD8A-F3FA-4E38-B20C-73AE081F1157}" type="sibTrans" cxnId="{228AE821-E9DE-4B8A-93FE-7CFBAD38D7F3}">
      <dgm:prSet/>
      <dgm:spPr/>
      <dgm:t>
        <a:bodyPr/>
        <a:lstStyle/>
        <a:p>
          <a:endParaRPr lang="en-US"/>
        </a:p>
      </dgm:t>
    </dgm:pt>
    <dgm:pt modelId="{8FCA5E4C-7C6C-4EB4-A39B-B2A959C73600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Khối xử lý (STM32F103C8T6)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E5B00554-11F0-47F6-AEC0-DEF356BFA63A}" type="parTrans" cxnId="{3D5006BC-6410-455D-8BBD-9EBFEEFC6E20}">
      <dgm:prSet/>
      <dgm:spPr/>
      <dgm:t>
        <a:bodyPr/>
        <a:lstStyle/>
        <a:p>
          <a:endParaRPr lang="en-US"/>
        </a:p>
      </dgm:t>
    </dgm:pt>
    <dgm:pt modelId="{B7188B44-6781-4BF4-B20B-60FC8B657488}" type="sibTrans" cxnId="{3D5006BC-6410-455D-8BBD-9EBFEEFC6E20}">
      <dgm:prSet/>
      <dgm:spPr/>
      <dgm:t>
        <a:bodyPr/>
        <a:lstStyle/>
        <a:p>
          <a:endParaRPr lang="en-US"/>
        </a:p>
      </dgm:t>
    </dgm:pt>
    <dgm:pt modelId="{00E4E9D8-F54E-4795-86F4-08338BDCE183}">
      <dgm:prSet phldrT="[Text]" custT="1"/>
      <dgm:spPr/>
      <dgm:t>
        <a:bodyPr/>
        <a:lstStyle/>
        <a:p>
          <a:r>
            <a:rPr lang="en-US" sz="2800" baseline="0" smtClean="0">
              <a:latin typeface="Times New Roman" panose="02020603050405020304" pitchFamily="18" charset="0"/>
            </a:rPr>
            <a:t>LED</a:t>
          </a:r>
          <a:endParaRPr lang="en-US" sz="2800" baseline="0">
            <a:latin typeface="Times New Roman" panose="02020603050405020304" pitchFamily="18" charset="0"/>
          </a:endParaRPr>
        </a:p>
      </dgm:t>
    </dgm:pt>
    <dgm:pt modelId="{770D7826-C2F7-4FFE-A019-F74D853C30F3}" type="parTrans" cxnId="{8EEA7651-8B13-4F83-9E69-49AAC52AA0CA}">
      <dgm:prSet/>
      <dgm:spPr/>
      <dgm:t>
        <a:bodyPr/>
        <a:lstStyle/>
        <a:p>
          <a:endParaRPr lang="en-US"/>
        </a:p>
      </dgm:t>
    </dgm:pt>
    <dgm:pt modelId="{8C5D6413-6D23-47A7-AF33-042B9BFDAE1E}" type="sibTrans" cxnId="{8EEA7651-8B13-4F83-9E69-49AAC52AA0CA}">
      <dgm:prSet/>
      <dgm:spPr/>
      <dgm:t>
        <a:bodyPr/>
        <a:lstStyle/>
        <a:p>
          <a:endParaRPr lang="en-US"/>
        </a:p>
      </dgm:t>
    </dgm:pt>
    <dgm:pt modelId="{42F30312-FE0A-4404-BB57-4B4FB740322C}" type="pres">
      <dgm:prSet presAssocID="{F684FDFA-B003-481A-B7C4-10229E73EA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65978BD-9BC1-4C74-A646-E251BE7BDBBC}" type="pres">
      <dgm:prSet presAssocID="{3A0EA750-E000-4442-BAE7-EA1EEACED924}" presName="root1" presStyleCnt="0"/>
      <dgm:spPr/>
    </dgm:pt>
    <dgm:pt modelId="{ABA84126-319B-4CD7-B1BB-1F07BE235122}" type="pres">
      <dgm:prSet presAssocID="{3A0EA750-E000-4442-BAE7-EA1EEACED924}" presName="LevelOneTextNode" presStyleLbl="node0" presStyleIdx="0" presStyleCnt="1">
        <dgm:presLayoutVars>
          <dgm:chPref val="3"/>
        </dgm:presLayoutVars>
      </dgm:prSet>
      <dgm:spPr/>
    </dgm:pt>
    <dgm:pt modelId="{E95D869A-9D81-4BC9-976B-E3E2566452F0}" type="pres">
      <dgm:prSet presAssocID="{3A0EA750-E000-4442-BAE7-EA1EEACED924}" presName="level2hierChild" presStyleCnt="0"/>
      <dgm:spPr/>
    </dgm:pt>
    <dgm:pt modelId="{AC0AD6D0-E35C-4724-ADE3-A9E67C2A8E46}" type="pres">
      <dgm:prSet presAssocID="{E5B00554-11F0-47F6-AEC0-DEF356BFA63A}" presName="conn2-1" presStyleLbl="parChTrans1D2" presStyleIdx="0" presStyleCnt="1"/>
      <dgm:spPr/>
    </dgm:pt>
    <dgm:pt modelId="{EE3A2693-696F-4695-9D33-86F43489ED4F}" type="pres">
      <dgm:prSet presAssocID="{E5B00554-11F0-47F6-AEC0-DEF356BFA63A}" presName="connTx" presStyleLbl="parChTrans1D2" presStyleIdx="0" presStyleCnt="1"/>
      <dgm:spPr/>
    </dgm:pt>
    <dgm:pt modelId="{899A2C51-1F11-4603-BA51-EF388983DCE4}" type="pres">
      <dgm:prSet presAssocID="{8FCA5E4C-7C6C-4EB4-A39B-B2A959C73600}" presName="root2" presStyleCnt="0"/>
      <dgm:spPr/>
    </dgm:pt>
    <dgm:pt modelId="{7213B070-3E0C-4431-BF7E-AEB0F4081210}" type="pres">
      <dgm:prSet presAssocID="{8FCA5E4C-7C6C-4EB4-A39B-B2A959C73600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21F4DD-3042-4E19-87A5-EFA8CF30E3AE}" type="pres">
      <dgm:prSet presAssocID="{8FCA5E4C-7C6C-4EB4-A39B-B2A959C73600}" presName="level3hierChild" presStyleCnt="0"/>
      <dgm:spPr/>
    </dgm:pt>
    <dgm:pt modelId="{20599B4A-3C65-4856-9EAF-FFC48BE39121}" type="pres">
      <dgm:prSet presAssocID="{770D7826-C2F7-4FFE-A019-F74D853C30F3}" presName="conn2-1" presStyleLbl="parChTrans1D3" presStyleIdx="0" presStyleCnt="1"/>
      <dgm:spPr/>
    </dgm:pt>
    <dgm:pt modelId="{D0E80308-FBE1-4FAD-AB64-74526F7F51CE}" type="pres">
      <dgm:prSet presAssocID="{770D7826-C2F7-4FFE-A019-F74D853C30F3}" presName="connTx" presStyleLbl="parChTrans1D3" presStyleIdx="0" presStyleCnt="1"/>
      <dgm:spPr/>
    </dgm:pt>
    <dgm:pt modelId="{DE9A6E41-6183-4EE3-BAAE-C5A803100A80}" type="pres">
      <dgm:prSet presAssocID="{00E4E9D8-F54E-4795-86F4-08338BDCE183}" presName="root2" presStyleCnt="0"/>
      <dgm:spPr/>
    </dgm:pt>
    <dgm:pt modelId="{A41EBAF4-A3C6-4203-A523-4224FE08E06A}" type="pres">
      <dgm:prSet presAssocID="{00E4E9D8-F54E-4795-86F4-08338BDCE183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B38098-CB0A-491A-8F01-A2D414EDA264}" type="pres">
      <dgm:prSet presAssocID="{00E4E9D8-F54E-4795-86F4-08338BDCE183}" presName="level3hierChild" presStyleCnt="0"/>
      <dgm:spPr/>
    </dgm:pt>
  </dgm:ptLst>
  <dgm:cxnLst>
    <dgm:cxn modelId="{17524CDE-AE75-4223-B0AF-F31D386637CB}" type="presOf" srcId="{3A0EA750-E000-4442-BAE7-EA1EEACED924}" destId="{ABA84126-319B-4CD7-B1BB-1F07BE235122}" srcOrd="0" destOrd="0" presId="urn:microsoft.com/office/officeart/2005/8/layout/hierarchy2"/>
    <dgm:cxn modelId="{8AC4F5BF-FD45-470C-A59A-86DDDAD6F5E3}" type="presOf" srcId="{F684FDFA-B003-481A-B7C4-10229E73EAA6}" destId="{42F30312-FE0A-4404-BB57-4B4FB740322C}" srcOrd="0" destOrd="0" presId="urn:microsoft.com/office/officeart/2005/8/layout/hierarchy2"/>
    <dgm:cxn modelId="{63AE330C-DDCF-49B3-85BC-24474CE03653}" type="presOf" srcId="{E5B00554-11F0-47F6-AEC0-DEF356BFA63A}" destId="{EE3A2693-696F-4695-9D33-86F43489ED4F}" srcOrd="1" destOrd="0" presId="urn:microsoft.com/office/officeart/2005/8/layout/hierarchy2"/>
    <dgm:cxn modelId="{37E2DB79-7FEB-4C68-BFF7-63D96145DF4C}" type="presOf" srcId="{00E4E9D8-F54E-4795-86F4-08338BDCE183}" destId="{A41EBAF4-A3C6-4203-A523-4224FE08E06A}" srcOrd="0" destOrd="0" presId="urn:microsoft.com/office/officeart/2005/8/layout/hierarchy2"/>
    <dgm:cxn modelId="{3D5006BC-6410-455D-8BBD-9EBFEEFC6E20}" srcId="{3A0EA750-E000-4442-BAE7-EA1EEACED924}" destId="{8FCA5E4C-7C6C-4EB4-A39B-B2A959C73600}" srcOrd="0" destOrd="0" parTransId="{E5B00554-11F0-47F6-AEC0-DEF356BFA63A}" sibTransId="{B7188B44-6781-4BF4-B20B-60FC8B657488}"/>
    <dgm:cxn modelId="{E1425C2B-0774-45C9-80FD-5A4A80136728}" type="presOf" srcId="{8FCA5E4C-7C6C-4EB4-A39B-B2A959C73600}" destId="{7213B070-3E0C-4431-BF7E-AEB0F4081210}" srcOrd="0" destOrd="0" presId="urn:microsoft.com/office/officeart/2005/8/layout/hierarchy2"/>
    <dgm:cxn modelId="{5891B60C-1E01-4CDA-AAA1-1015FF735BD0}" type="presOf" srcId="{E5B00554-11F0-47F6-AEC0-DEF356BFA63A}" destId="{AC0AD6D0-E35C-4724-ADE3-A9E67C2A8E46}" srcOrd="0" destOrd="0" presId="urn:microsoft.com/office/officeart/2005/8/layout/hierarchy2"/>
    <dgm:cxn modelId="{19ED44D6-2077-4617-88EC-6B5121B6126A}" type="presOf" srcId="{770D7826-C2F7-4FFE-A019-F74D853C30F3}" destId="{20599B4A-3C65-4856-9EAF-FFC48BE39121}" srcOrd="0" destOrd="0" presId="urn:microsoft.com/office/officeart/2005/8/layout/hierarchy2"/>
    <dgm:cxn modelId="{1712805C-A5CF-4143-B708-0135F1E9F734}" type="presOf" srcId="{770D7826-C2F7-4FFE-A019-F74D853C30F3}" destId="{D0E80308-FBE1-4FAD-AB64-74526F7F51CE}" srcOrd="1" destOrd="0" presId="urn:microsoft.com/office/officeart/2005/8/layout/hierarchy2"/>
    <dgm:cxn modelId="{228AE821-E9DE-4B8A-93FE-7CFBAD38D7F3}" srcId="{F684FDFA-B003-481A-B7C4-10229E73EAA6}" destId="{3A0EA750-E000-4442-BAE7-EA1EEACED924}" srcOrd="0" destOrd="0" parTransId="{A4380110-0FFF-4829-B153-7F617FC6EC96}" sibTransId="{08D5AD8A-F3FA-4E38-B20C-73AE081F1157}"/>
    <dgm:cxn modelId="{8EEA7651-8B13-4F83-9E69-49AAC52AA0CA}" srcId="{8FCA5E4C-7C6C-4EB4-A39B-B2A959C73600}" destId="{00E4E9D8-F54E-4795-86F4-08338BDCE183}" srcOrd="0" destOrd="0" parTransId="{770D7826-C2F7-4FFE-A019-F74D853C30F3}" sibTransId="{8C5D6413-6D23-47A7-AF33-042B9BFDAE1E}"/>
    <dgm:cxn modelId="{4DCED111-A024-4B31-AC68-D427CF4BF513}" type="presParOf" srcId="{42F30312-FE0A-4404-BB57-4B4FB740322C}" destId="{565978BD-9BC1-4C74-A646-E251BE7BDBBC}" srcOrd="0" destOrd="0" presId="urn:microsoft.com/office/officeart/2005/8/layout/hierarchy2"/>
    <dgm:cxn modelId="{B5653DEC-7C16-402A-B865-CF74AD538C0B}" type="presParOf" srcId="{565978BD-9BC1-4C74-A646-E251BE7BDBBC}" destId="{ABA84126-319B-4CD7-B1BB-1F07BE235122}" srcOrd="0" destOrd="0" presId="urn:microsoft.com/office/officeart/2005/8/layout/hierarchy2"/>
    <dgm:cxn modelId="{D33D4C60-0C3D-4032-8976-6A8810B2AF24}" type="presParOf" srcId="{565978BD-9BC1-4C74-A646-E251BE7BDBBC}" destId="{E95D869A-9D81-4BC9-976B-E3E2566452F0}" srcOrd="1" destOrd="0" presId="urn:microsoft.com/office/officeart/2005/8/layout/hierarchy2"/>
    <dgm:cxn modelId="{8048071C-8092-4D70-99FA-D4CC6D9AC161}" type="presParOf" srcId="{E95D869A-9D81-4BC9-976B-E3E2566452F0}" destId="{AC0AD6D0-E35C-4724-ADE3-A9E67C2A8E46}" srcOrd="0" destOrd="0" presId="urn:microsoft.com/office/officeart/2005/8/layout/hierarchy2"/>
    <dgm:cxn modelId="{BCCF48F0-A4E8-4FA8-A1EF-EBB94BA01890}" type="presParOf" srcId="{AC0AD6D0-E35C-4724-ADE3-A9E67C2A8E46}" destId="{EE3A2693-696F-4695-9D33-86F43489ED4F}" srcOrd="0" destOrd="0" presId="urn:microsoft.com/office/officeart/2005/8/layout/hierarchy2"/>
    <dgm:cxn modelId="{DB9FCCEF-7DFB-4327-A613-0732032A0B97}" type="presParOf" srcId="{E95D869A-9D81-4BC9-976B-E3E2566452F0}" destId="{899A2C51-1F11-4603-BA51-EF388983DCE4}" srcOrd="1" destOrd="0" presId="urn:microsoft.com/office/officeart/2005/8/layout/hierarchy2"/>
    <dgm:cxn modelId="{23E6565E-5C96-4A24-96C7-85DE7C8CF52B}" type="presParOf" srcId="{899A2C51-1F11-4603-BA51-EF388983DCE4}" destId="{7213B070-3E0C-4431-BF7E-AEB0F4081210}" srcOrd="0" destOrd="0" presId="urn:microsoft.com/office/officeart/2005/8/layout/hierarchy2"/>
    <dgm:cxn modelId="{1D1BEF80-4E40-4CD2-997D-0F3059BCCAD0}" type="presParOf" srcId="{899A2C51-1F11-4603-BA51-EF388983DCE4}" destId="{4221F4DD-3042-4E19-87A5-EFA8CF30E3AE}" srcOrd="1" destOrd="0" presId="urn:microsoft.com/office/officeart/2005/8/layout/hierarchy2"/>
    <dgm:cxn modelId="{730F12FA-3424-432D-997A-5FE5E0D022D1}" type="presParOf" srcId="{4221F4DD-3042-4E19-87A5-EFA8CF30E3AE}" destId="{20599B4A-3C65-4856-9EAF-FFC48BE39121}" srcOrd="0" destOrd="0" presId="urn:microsoft.com/office/officeart/2005/8/layout/hierarchy2"/>
    <dgm:cxn modelId="{808E72BD-F165-46CD-895F-6FB608BF8832}" type="presParOf" srcId="{20599B4A-3C65-4856-9EAF-FFC48BE39121}" destId="{D0E80308-FBE1-4FAD-AB64-74526F7F51CE}" srcOrd="0" destOrd="0" presId="urn:microsoft.com/office/officeart/2005/8/layout/hierarchy2"/>
    <dgm:cxn modelId="{9FE5C20C-7951-4A05-B945-D3214A068D58}" type="presParOf" srcId="{4221F4DD-3042-4E19-87A5-EFA8CF30E3AE}" destId="{DE9A6E41-6183-4EE3-BAAE-C5A803100A80}" srcOrd="1" destOrd="0" presId="urn:microsoft.com/office/officeart/2005/8/layout/hierarchy2"/>
    <dgm:cxn modelId="{A1F61242-44E3-44A1-89B0-16B5748AA1CC}" type="presParOf" srcId="{DE9A6E41-6183-4EE3-BAAE-C5A803100A80}" destId="{A41EBAF4-A3C6-4203-A523-4224FE08E06A}" srcOrd="0" destOrd="0" presId="urn:microsoft.com/office/officeart/2005/8/layout/hierarchy2"/>
    <dgm:cxn modelId="{69BA03C7-3B55-482F-9694-91A3C71ABBD4}" type="presParOf" srcId="{DE9A6E41-6183-4EE3-BAAE-C5A803100A80}" destId="{65B38098-CB0A-491A-8F01-A2D414EDA26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767B5-4427-4B26-9332-AEB7FC52D2C4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smtClean="0">
              <a:latin typeface="Times New Roman" panose="02020603050405020304" pitchFamily="18" charset="0"/>
            </a:rPr>
            <a:t>I. PHẦN MỀM</a:t>
          </a:r>
          <a:endParaRPr lang="en-US" sz="2400" b="1" kern="1200" baseline="0">
            <a:latin typeface="Times New Roman" panose="02020603050405020304" pitchFamily="18" charset="0"/>
          </a:endParaRPr>
        </a:p>
      </dsp:txBody>
      <dsp:txXfrm>
        <a:off x="4280746" y="1316736"/>
        <a:ext cx="1625600" cy="1354666"/>
      </dsp:txXfrm>
    </dsp:sp>
    <dsp:sp modelId="{1B16CE6D-A295-4B26-86D1-30B9D057F25B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4">
                <a:hueOff val="3742489"/>
                <a:satOff val="-20694"/>
                <a:lumOff val="-1765"/>
                <a:alphaOff val="0"/>
                <a:tint val="96000"/>
                <a:lumMod val="100000"/>
              </a:schemeClr>
            </a:gs>
            <a:gs pos="78000">
              <a:schemeClr val="accent4">
                <a:hueOff val="3742489"/>
                <a:satOff val="-20694"/>
                <a:lumOff val="-176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smtClean="0">
              <a:latin typeface="Times New Roman" panose="02020603050405020304" pitchFamily="18" charset="0"/>
            </a:rPr>
            <a:t>II. PHẦN CỨNG</a:t>
          </a:r>
          <a:endParaRPr lang="en-US" sz="2400" b="1" kern="1200" baseline="0">
            <a:latin typeface="Times New Roman" panose="02020603050405020304" pitchFamily="18" charset="0"/>
          </a:endParaRPr>
        </a:p>
      </dsp:txBody>
      <dsp:txXfrm>
        <a:off x="2871893" y="3467946"/>
        <a:ext cx="2438400" cy="1192106"/>
      </dsp:txXfrm>
    </dsp:sp>
    <dsp:sp modelId="{186A529C-964F-4EDB-8031-3A56465522B9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7484979"/>
                <a:satOff val="-41387"/>
                <a:lumOff val="-3529"/>
                <a:alphaOff val="0"/>
                <a:tint val="96000"/>
                <a:lumMod val="100000"/>
              </a:schemeClr>
            </a:gs>
            <a:gs pos="78000">
              <a:schemeClr val="accent4">
                <a:hueOff val="7484979"/>
                <a:satOff val="-41387"/>
                <a:lumOff val="-352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smtClean="0">
              <a:latin typeface="Times New Roman" panose="02020603050405020304" pitchFamily="18" charset="0"/>
            </a:rPr>
            <a:t>III. 	 DEMO </a:t>
          </a:r>
          <a:endParaRPr lang="en-US" sz="2400" b="1" kern="1200" baseline="0">
            <a:latin typeface="Times New Roman" panose="02020603050405020304" pitchFamily="18" charset="0"/>
          </a:endParaRPr>
        </a:p>
      </dsp:txBody>
      <dsp:txXfrm>
        <a:off x="2221653" y="1316736"/>
        <a:ext cx="1625600" cy="1354666"/>
      </dsp:txXfrm>
    </dsp:sp>
    <dsp:sp modelId="{88D29CA6-BA6B-489B-A85B-D9EF1EE1BE8C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4193CB-6F5C-4795-9BFB-0552621039EF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AF16A0-C9E7-428D-9AAD-66AF88AB275B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BCD6-248A-4A93-BA5E-CD53BBE50732}">
      <dsp:nvSpPr>
        <dsp:cNvPr id="0" name=""/>
        <dsp:cNvSpPr/>
      </dsp:nvSpPr>
      <dsp:spPr>
        <a:xfrm>
          <a:off x="5926" y="449920"/>
          <a:ext cx="2755063" cy="13775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Raspbery pi 3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46273" y="490267"/>
        <a:ext cx="2674369" cy="1296837"/>
      </dsp:txXfrm>
    </dsp:sp>
    <dsp:sp modelId="{24E8DF92-3638-4CCC-AE50-BC01419DE358}">
      <dsp:nvSpPr>
        <dsp:cNvPr id="0" name=""/>
        <dsp:cNvSpPr/>
      </dsp:nvSpPr>
      <dsp:spPr>
        <a:xfrm>
          <a:off x="2760990" y="1084247"/>
          <a:ext cx="1102025" cy="108877"/>
        </a:xfrm>
        <a:custGeom>
          <a:avLst/>
          <a:gdLst/>
          <a:ahLst/>
          <a:cxnLst/>
          <a:rect l="0" t="0" r="0" b="0"/>
          <a:pathLst>
            <a:path>
              <a:moveTo>
                <a:pt x="0" y="54438"/>
              </a:moveTo>
              <a:lnTo>
                <a:pt x="1102025" y="5443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84452" y="1111135"/>
        <a:ext cx="55101" cy="55101"/>
      </dsp:txXfrm>
    </dsp:sp>
    <dsp:sp modelId="{E6E536CB-C84A-4087-9BD5-87B9B20536D3}">
      <dsp:nvSpPr>
        <dsp:cNvPr id="0" name=""/>
        <dsp:cNvSpPr/>
      </dsp:nvSpPr>
      <dsp:spPr>
        <a:xfrm>
          <a:off x="3863015" y="449920"/>
          <a:ext cx="2755063" cy="13775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4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Khối xử lý (STM32F103C8T6)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3903362" y="490267"/>
        <a:ext cx="2674369" cy="1296837"/>
      </dsp:txXfrm>
    </dsp:sp>
    <dsp:sp modelId="{7FC989BD-782D-4BCF-8CD7-CDF2EB0B5DA3}">
      <dsp:nvSpPr>
        <dsp:cNvPr id="0" name=""/>
        <dsp:cNvSpPr/>
      </dsp:nvSpPr>
      <dsp:spPr>
        <a:xfrm>
          <a:off x="6618078" y="1084247"/>
          <a:ext cx="1102025" cy="108877"/>
        </a:xfrm>
        <a:custGeom>
          <a:avLst/>
          <a:gdLst/>
          <a:ahLst/>
          <a:cxnLst/>
          <a:rect l="0" t="0" r="0" b="0"/>
          <a:pathLst>
            <a:path>
              <a:moveTo>
                <a:pt x="0" y="54438"/>
              </a:moveTo>
              <a:lnTo>
                <a:pt x="1102025" y="54438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141540" y="1111135"/>
        <a:ext cx="55101" cy="55101"/>
      </dsp:txXfrm>
    </dsp:sp>
    <dsp:sp modelId="{F5820378-6F17-4DF9-80C2-4B07DBFF878E}">
      <dsp:nvSpPr>
        <dsp:cNvPr id="0" name=""/>
        <dsp:cNvSpPr/>
      </dsp:nvSpPr>
      <dsp:spPr>
        <a:xfrm>
          <a:off x="7720103" y="449920"/>
          <a:ext cx="2755063" cy="13775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5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Modul zigbee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7760450" y="490267"/>
        <a:ext cx="2674369" cy="1296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87106-92B0-4C64-A814-4827D50AF6AF}">
      <dsp:nvSpPr>
        <dsp:cNvPr id="0" name=""/>
        <dsp:cNvSpPr/>
      </dsp:nvSpPr>
      <dsp:spPr>
        <a:xfrm>
          <a:off x="2881130" y="1895"/>
          <a:ext cx="4524050" cy="387764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9B2A-E42D-41B6-BF62-8A24FE6A3DBF}">
      <dsp:nvSpPr>
        <dsp:cNvPr id="0" name=""/>
        <dsp:cNvSpPr/>
      </dsp:nvSpPr>
      <dsp:spPr>
        <a:xfrm>
          <a:off x="2881130" y="2716247"/>
          <a:ext cx="4524050" cy="930635"/>
        </a:xfrm>
        <a:prstGeom prst="rect">
          <a:avLst/>
        </a:prstGeom>
        <a:solidFill>
          <a:schemeClr val="accent2">
            <a:lumMod val="5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smtClean="0">
              <a:latin typeface="Times New Roman" panose="02020603050405020304" pitchFamily="18" charset="0"/>
            </a:rPr>
            <a:t>MẠCH PHÁT DỮ LIỆU</a:t>
          </a:r>
          <a:endParaRPr lang="en-US" sz="3600" kern="1200" baseline="0">
            <a:latin typeface="Times New Roman" panose="02020603050405020304" pitchFamily="18" charset="0"/>
          </a:endParaRPr>
        </a:p>
      </dsp:txBody>
      <dsp:txXfrm>
        <a:off x="2881130" y="2716247"/>
        <a:ext cx="4524050" cy="930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0C836-4580-4AC3-AE5D-27F2DE2B7379}">
      <dsp:nvSpPr>
        <dsp:cNvPr id="0" name=""/>
        <dsp:cNvSpPr/>
      </dsp:nvSpPr>
      <dsp:spPr>
        <a:xfrm>
          <a:off x="2861571" y="0"/>
          <a:ext cx="4614927" cy="395553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03A74-433D-4C80-8DBD-C5788E2F0A82}">
      <dsp:nvSpPr>
        <dsp:cNvPr id="0" name=""/>
        <dsp:cNvSpPr/>
      </dsp:nvSpPr>
      <dsp:spPr>
        <a:xfrm>
          <a:off x="2861571" y="2768877"/>
          <a:ext cx="4614927" cy="949329"/>
        </a:xfrm>
        <a:prstGeom prst="rect">
          <a:avLst/>
        </a:prstGeom>
        <a:solidFill>
          <a:schemeClr val="accent2">
            <a:lumMod val="5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baseline="0" smtClean="0">
              <a:latin typeface="Times New Roman" panose="02020603050405020304" pitchFamily="18" charset="0"/>
            </a:rPr>
            <a:t>MẠCH THU DỮ LIỆU</a:t>
          </a:r>
          <a:endParaRPr lang="en-US" sz="3600" kern="1200" baseline="0">
            <a:latin typeface="Times New Roman" panose="02020603050405020304" pitchFamily="18" charset="0"/>
          </a:endParaRPr>
        </a:p>
      </dsp:txBody>
      <dsp:txXfrm>
        <a:off x="2861571" y="2768877"/>
        <a:ext cx="4614927" cy="9493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4126-319B-4CD7-B1BB-1F07BE235122}">
      <dsp:nvSpPr>
        <dsp:cNvPr id="0" name=""/>
        <dsp:cNvSpPr/>
      </dsp:nvSpPr>
      <dsp:spPr>
        <a:xfrm>
          <a:off x="10769" y="458202"/>
          <a:ext cx="2782979" cy="139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Modul zigbee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51524" y="498957"/>
        <a:ext cx="2701469" cy="1309979"/>
      </dsp:txXfrm>
    </dsp:sp>
    <dsp:sp modelId="{AC0AD6D0-E35C-4724-ADE3-A9E67C2A8E46}">
      <dsp:nvSpPr>
        <dsp:cNvPr id="0" name=""/>
        <dsp:cNvSpPr/>
      </dsp:nvSpPr>
      <dsp:spPr>
        <a:xfrm>
          <a:off x="2793749" y="1099683"/>
          <a:ext cx="1113191" cy="108526"/>
        </a:xfrm>
        <a:custGeom>
          <a:avLst/>
          <a:gdLst/>
          <a:ahLst/>
          <a:cxnLst/>
          <a:rect l="0" t="0" r="0" b="0"/>
          <a:pathLst>
            <a:path>
              <a:moveTo>
                <a:pt x="0" y="54263"/>
              </a:moveTo>
              <a:lnTo>
                <a:pt x="1113191" y="54263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515" y="1126117"/>
        <a:ext cx="55659" cy="55659"/>
      </dsp:txXfrm>
    </dsp:sp>
    <dsp:sp modelId="{7213B070-3E0C-4431-BF7E-AEB0F4081210}">
      <dsp:nvSpPr>
        <dsp:cNvPr id="0" name=""/>
        <dsp:cNvSpPr/>
      </dsp:nvSpPr>
      <dsp:spPr>
        <a:xfrm>
          <a:off x="3906941" y="458202"/>
          <a:ext cx="2782979" cy="139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4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Khối xử lý (STM32F103C8T6)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3947696" y="498957"/>
        <a:ext cx="2701469" cy="1309979"/>
      </dsp:txXfrm>
    </dsp:sp>
    <dsp:sp modelId="{20599B4A-3C65-4856-9EAF-FFC48BE39121}">
      <dsp:nvSpPr>
        <dsp:cNvPr id="0" name=""/>
        <dsp:cNvSpPr/>
      </dsp:nvSpPr>
      <dsp:spPr>
        <a:xfrm>
          <a:off x="6689920" y="1099683"/>
          <a:ext cx="1113191" cy="108526"/>
        </a:xfrm>
        <a:custGeom>
          <a:avLst/>
          <a:gdLst/>
          <a:ahLst/>
          <a:cxnLst/>
          <a:rect l="0" t="0" r="0" b="0"/>
          <a:pathLst>
            <a:path>
              <a:moveTo>
                <a:pt x="0" y="54263"/>
              </a:moveTo>
              <a:lnTo>
                <a:pt x="1113191" y="54263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18687" y="1126117"/>
        <a:ext cx="55659" cy="55659"/>
      </dsp:txXfrm>
    </dsp:sp>
    <dsp:sp modelId="{A41EBAF4-A3C6-4203-A523-4224FE08E06A}">
      <dsp:nvSpPr>
        <dsp:cNvPr id="0" name=""/>
        <dsp:cNvSpPr/>
      </dsp:nvSpPr>
      <dsp:spPr>
        <a:xfrm>
          <a:off x="7803112" y="458202"/>
          <a:ext cx="2782979" cy="139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5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smtClean="0">
              <a:latin typeface="Times New Roman" panose="02020603050405020304" pitchFamily="18" charset="0"/>
            </a:rPr>
            <a:t>LED</a:t>
          </a:r>
          <a:endParaRPr lang="en-US" sz="2800" kern="1200" baseline="0">
            <a:latin typeface="Times New Roman" panose="02020603050405020304" pitchFamily="18" charset="0"/>
          </a:endParaRPr>
        </a:p>
      </dsp:txBody>
      <dsp:txXfrm>
        <a:off x="7843867" y="498957"/>
        <a:ext cx="2701469" cy="1309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24" y="1440612"/>
            <a:ext cx="11965851" cy="3015663"/>
          </a:xfrm>
        </p:spPr>
        <p:txBody>
          <a:bodyPr/>
          <a:lstStyle/>
          <a:p>
            <a:pPr algn="ctr"/>
            <a:r>
              <a:rPr lang="vi-VN" sz="4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vi-VN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 </a:t>
            </a:r>
            <a:r>
              <a:rPr lang="en-US" sz="4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sz="4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 PHẦN MỀM HOME ASSISTANT ĐIỀU KHIỂN THIẾT </a:t>
            </a:r>
            <a:r>
              <a:rPr lang="en-US" sz="3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 </a:t>
            </a:r>
            <a:r>
              <a:rPr lang="en-US" sz="3600" b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</a:t>
            </a:r>
            <a:r>
              <a:rPr lang="en-US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</a:t>
            </a:r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P.GS VÕ MINH HUÂN</a:t>
            </a:r>
            <a:endParaRPr lang="en-US" sz="48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9980" y="4675517"/>
            <a:ext cx="8620344" cy="1915065"/>
          </a:xfrm>
        </p:spPr>
        <p:txBody>
          <a:bodyPr>
            <a:normAutofit/>
          </a:bodyPr>
          <a:lstStyle/>
          <a:p>
            <a:pPr algn="l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SVTH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Nguyễn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 Hào		17141068</a:t>
            </a:r>
          </a:p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Trần Diệp Ngọc Yến	17141166</a:t>
            </a:r>
          </a:p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Huỳnh Ngọc Tuyển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17141154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3752" y="138024"/>
            <a:ext cx="5570678" cy="123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50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1724370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2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87" t="8058" r="14809" b="4723"/>
          <a:stretch/>
        </p:blipFill>
        <p:spPr>
          <a:xfrm>
            <a:off x="923027" y="1930400"/>
            <a:ext cx="5278345" cy="3631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3758" t="8189" r="33387" b="41128"/>
          <a:stretch/>
        </p:blipFill>
        <p:spPr>
          <a:xfrm>
            <a:off x="7203056" y="1886150"/>
            <a:ext cx="4287328" cy="372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10045300" cy="4952521"/>
          </a:xfrm>
        </p:spPr>
        <p:txBody>
          <a:bodyPr>
            <a:normAutofit/>
          </a:bodyPr>
          <a:lstStyle/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HOME ASSISTANT</a:t>
            </a:r>
            <a:r>
              <a:rPr lang="en-US" sz="890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890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9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89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13" y="776377"/>
            <a:ext cx="9845613" cy="55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52" y="146649"/>
            <a:ext cx="8596668" cy="1542211"/>
          </a:xfrm>
        </p:spPr>
        <p:txBody>
          <a:bodyPr>
            <a:normAutofit fontScale="90000"/>
          </a:bodyPr>
          <a:lstStyle/>
          <a:p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PHẦN</a:t>
            </a:r>
            <a:b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CỨNG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289087"/>
              </p:ext>
            </p:extLst>
          </p:nvPr>
        </p:nvGraphicFramePr>
        <p:xfrm>
          <a:off x="741873" y="4459857"/>
          <a:ext cx="10481094" cy="2277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062006"/>
              </p:ext>
            </p:extLst>
          </p:nvPr>
        </p:nvGraphicFramePr>
        <p:xfrm>
          <a:off x="850391" y="409426"/>
          <a:ext cx="1028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6995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301308"/>
              </p:ext>
            </p:extLst>
          </p:nvPr>
        </p:nvGraphicFramePr>
        <p:xfrm>
          <a:off x="729620" y="409427"/>
          <a:ext cx="10338071" cy="3955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055456"/>
              </p:ext>
            </p:extLst>
          </p:nvPr>
        </p:nvGraphicFramePr>
        <p:xfrm>
          <a:off x="772754" y="4472468"/>
          <a:ext cx="10596862" cy="230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22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26" y="238664"/>
            <a:ext cx="8596668" cy="1320800"/>
          </a:xfrm>
        </p:spPr>
        <p:txBody>
          <a:bodyPr/>
          <a:lstStyle/>
          <a:p>
            <a:r>
              <a:rPr lang="en-US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II</a:t>
            </a:r>
            <a:r>
              <a:rPr lang="en-US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US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/>
          </a:p>
        </p:txBody>
      </p:sp>
      <p:pic>
        <p:nvPicPr>
          <p:cNvPr id="4" name="clipdemo_htnhu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634" y="1088844"/>
            <a:ext cx="8377536" cy="4712002"/>
          </a:xfrm>
        </p:spPr>
      </p:pic>
    </p:spTree>
    <p:extLst>
      <p:ext uri="{BB962C8B-B14F-4D97-AF65-F5344CB8AC3E}">
        <p14:creationId xmlns:p14="http://schemas.microsoft.com/office/powerpoint/2010/main" val="2924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769" y="161665"/>
            <a:ext cx="8611719" cy="2598787"/>
          </a:xfrm>
        </p:spPr>
        <p:txBody>
          <a:bodyPr/>
          <a:lstStyle/>
          <a:p>
            <a:pPr algn="ctr"/>
            <a:r>
              <a:rPr lang="vi-V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Cảm ơn thầy và các bạn </a:t>
            </a:r>
            <a:r>
              <a:rPr lang="vi-V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vi-V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đ</a:t>
            </a:r>
            <a:r>
              <a:rPr lang="vi-VN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ã </a:t>
            </a:r>
            <a:r>
              <a:rPr lang="vi-V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theo dõi!</a:t>
            </a:r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395" y="2955805"/>
            <a:ext cx="5394744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58</Words>
  <Application>Microsoft Office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Tahoma</vt:lpstr>
      <vt:lpstr>Times New Roman</vt:lpstr>
      <vt:lpstr>Trebuchet MS</vt:lpstr>
      <vt:lpstr>Wingdings 3</vt:lpstr>
      <vt:lpstr>Facet</vt:lpstr>
      <vt:lpstr>BÁO CÁO HỆ THỐNG NHÚNG  DÙNG PHẦN MỀM HOME ASSISTANT ĐIỀU KHIỂN THIẾT BỊ ZIGBEE GVHD: P.GS VÕ MINH HUÂN</vt:lpstr>
      <vt:lpstr>PowerPoint Presentation</vt:lpstr>
      <vt:lpstr>I. PHẦN MỀM HOME ASSISTANT   </vt:lpstr>
      <vt:lpstr>PowerPoint Presentation</vt:lpstr>
      <vt:lpstr> II. PHẦN     CỨNG </vt:lpstr>
      <vt:lpstr>PowerPoint Presentation</vt:lpstr>
      <vt:lpstr>II. DEMO</vt:lpstr>
      <vt:lpstr>Cảm ơn thầy và các bạn  đã theo dõi!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MÔN HỆ THỐNG NHÚNG  DÙNG PHẦN MỀM HOME ASSISTANT ĐIỀU KHIỂN THIẾT BỊ ZIGBEE GVHD: P.GS VÕ MINH HUÂN</dc:title>
  <dc:creator>NGOC YEN TRAN</dc:creator>
  <cp:lastModifiedBy>NGOC YEN TRAN</cp:lastModifiedBy>
  <cp:revision>13</cp:revision>
  <dcterms:created xsi:type="dcterms:W3CDTF">2020-07-17T09:34:28Z</dcterms:created>
  <dcterms:modified xsi:type="dcterms:W3CDTF">2020-07-17T11:53:18Z</dcterms:modified>
</cp:coreProperties>
</file>